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1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AEF910-F39D-B511-2F22-2C90EEF178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1EA616D-DF4E-6CD1-2884-9FC434B08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F6BB37-6877-88BC-6F2D-0006C80D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1C9F88B-6868-5647-81A0-E14A6C573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FB1A59-D651-ABB4-8487-DDE7FD043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50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3B2545-D3C8-1B72-D192-A7B1F39CB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C1203E-A8B2-FEDD-E921-3395F11D4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596884-D835-448B-09F7-1D100667B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E1E7CD-6BB7-D987-792B-D61F91F9F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0595EB-6371-3FB5-5B79-E9B596930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731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0338A1-016B-5AAD-F63C-A019B18AF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C379E2-2D34-2360-2CD1-D71CAAAA6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F96E78-71FC-0728-89DA-3F724AD0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90D7F-4048-AE72-C37C-3C07CCCBD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1B4286-AE57-C0E6-390B-5FFB33D7F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82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9EC17-08AA-EC14-281C-5C8D2931D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D563A9-48A1-CAE2-49C6-01575AC46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0097E2-2D5E-2CB2-EBE9-86520D59D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D191B9-EABF-4FC2-B9E1-08D57B6EB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80A07F-39E5-9E2F-53A8-2119D295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EA51B4-7680-541D-BF49-34932562C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9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30F06-DCF8-53E9-A188-7C146077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5CFA45-328F-E2DF-AEB8-08CDD1D46E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AB8AF1F-734D-B48E-A380-8121AC985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552205E-94D6-BFD4-0FB4-FB7F0793D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C890CBC-DD7C-C479-BB8A-1EF97345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19A2368-4099-21DE-9C11-153EDD151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E1BF8A2-984C-32A0-C8AC-D177E93A5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57764D-FDAC-BB30-890A-286EAFB75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56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F519D1-8FDA-988B-1EB0-CCC3D32A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0305DFF-46DA-C9C1-BAC0-3A60A85D5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6C656B-8B45-F1D0-38AB-10CF832E4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87F76C4-7CE9-A83B-DB52-7BC3661BB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813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2EDEC50-B969-3CE0-3E1B-D76810B42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D7E86CD-E628-972D-5DBC-5FA703D0A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F7D9EAE-DE92-3947-2E9D-421671DCF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3774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415CE2-07EB-0600-2ABC-AED9BAF68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B2D2F-21B9-FF57-BF76-944B3CCCD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44DA379-2B74-FFC5-7DB0-B0F35B859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C81F7C-3437-BD0C-B5AF-A4F5E723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DEE3D3-49E9-124E-5278-5BA66286A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94E1BA1-7B2B-1835-26E1-3F0ABEE77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9529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9C7E87-BB52-F454-F8AF-7A406D15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3A3F39E-965E-4B1D-EA34-E1D2E8058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48F919D-2BE8-C4F2-E1A7-13953A55D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B4E75C4-4DAA-2E87-04BF-955D1B0DD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0DCDD3-FB8E-B928-AF8C-C13D29DCC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4A75C0-AFFA-B8C3-8F0D-848F43829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540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24401-52F3-3995-3AA7-A3A750B5B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9125BF-662F-66CC-58FE-806B343971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3F12831-0FE3-223F-74A5-61710CBA5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311B07-26A0-DF64-FDD2-6E015782C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B8FC16-86A2-9277-8CE9-EDCD7A57A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241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19D2551-E0A7-78BF-643D-8205570790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8D67DD3-5251-C476-FFDA-CF02ADF48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16408-E7F4-B8BB-5E21-758874ABA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9B8ABF-5D94-23BB-0302-6E9557C9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CA0911-6FD0-F999-C410-89A84487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6768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F1E571-EA89-275A-F1D7-D774AB630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3A1A0D-BA05-9B0D-DE02-EFAF9119C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360014-351F-439D-DC8D-B9EF0DBD8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C95003-6372-4022-966E-78361B88D961}" type="datetimeFigureOut">
              <a:rPr lang="pt-BR" smtClean="0"/>
              <a:t>29/11/2024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178DA1-F17E-AF20-1431-97E3F7717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CBA6DB-66AD-A769-0F79-16AD899263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F123C7-BFD5-4C48-9697-4FAE6D3A7D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430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io.ipea.gov.br/handle/11058/13545" TargetMode="External"/><Relationship Id="rId2" Type="http://schemas.openxmlformats.org/officeDocument/2006/relationships/hyperlink" Target="https://revistas.rcaap.pt/lead_read/article/view/3224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95603572-7FA8-0E2C-D3D6-2B5E4B44F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022" y="351263"/>
            <a:ext cx="11491956" cy="615547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F34D814-D7A1-5029-DA56-3CC2F97E2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48" y="1719129"/>
            <a:ext cx="4131435" cy="530542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DCEDCF1-E090-5FEB-CDD1-EFCEADCD3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903" y="2283086"/>
            <a:ext cx="10640754" cy="4223651"/>
          </a:xfrm>
        </p:spPr>
        <p:txBody>
          <a:bodyPr anchor="b">
            <a:norm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br>
              <a:rPr lang="pt-BR" sz="4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pt-BR" sz="4000" dirty="0">
                <a:solidFill>
                  <a:schemeClr val="tx2"/>
                </a:solidFill>
              </a:rPr>
            </a:br>
            <a:endParaRPr lang="pt-BR" sz="40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96842D02-FCA0-F191-3EC4-E76738ECF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77" y="390802"/>
            <a:ext cx="11493795" cy="621805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0386D0C-34BF-1E04-2B8A-1CA4A9DB01F5}"/>
              </a:ext>
            </a:extLst>
          </p:cNvPr>
          <p:cNvSpPr txBox="1"/>
          <p:nvPr/>
        </p:nvSpPr>
        <p:spPr>
          <a:xfrm>
            <a:off x="1307805" y="1180702"/>
            <a:ext cx="1008885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INTELIGÊNCIA ARTIFICIAL COMO UMA AMEAÇA À DEMOCRACIA: UMA CRÍTICA </a:t>
            </a:r>
            <a:r>
              <a:rPr lang="pt-BR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pt-B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TECNOCRACIA</a:t>
            </a:r>
            <a:br>
              <a:rPr lang="pt-BR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pt-BR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Autor Alex Cruz Brasil 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 Católica de Brasília – UCB 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Autor Lucas Alves Furtado</a:t>
            </a:r>
            <a:br>
              <a:rPr lang="pt-B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Universidade Católica de Brasília – UCB</a:t>
            </a:r>
          </a:p>
          <a:p>
            <a:pPr algn="ctr"/>
            <a:endParaRPr lang="pt-BR" dirty="0">
              <a:latin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</a:endParaRPr>
          </a:p>
          <a:p>
            <a:pPr algn="ctr"/>
            <a:endParaRPr lang="pt-BR" dirty="0">
              <a:latin typeface="Times New Roman" panose="02020603050405020304" pitchFamily="18" charset="0"/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4679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C5A5E9D-DB78-DB8C-A346-2D2C2B549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39232"/>
            <a:ext cx="11493795" cy="64061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94EDAE5-ADF4-12CA-D55D-18BDD4380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0437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/>
              <a:t>O uso das </a:t>
            </a:r>
            <a:r>
              <a:rPr lang="pt-BR" sz="3600" dirty="0" err="1"/>
              <a:t>IAs</a:t>
            </a:r>
            <a:r>
              <a:rPr lang="pt-BR" sz="3600" dirty="0"/>
              <a:t> são ferramentas políticas que ameaçam a democracia?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45FADC-7B0A-0381-F9B9-A6097616DE19}"/>
              </a:ext>
            </a:extLst>
          </p:cNvPr>
          <p:cNvSpPr txBox="1"/>
          <p:nvPr/>
        </p:nvSpPr>
        <p:spPr>
          <a:xfrm>
            <a:off x="648586" y="2286000"/>
            <a:ext cx="10797363" cy="326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 IA surge 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após a metade do século XIX, conforme Rodrigues e Rodrigues (2024); </a:t>
            </a:r>
            <a:r>
              <a:rPr lang="pt-BR" sz="20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Boulay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(2023); ora eivadas por uma hiperbólica positividade redentora da humanidade, ora por uma visão temível que inspirou filmes apocalípticos.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Concentração da tecnologia 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restrita a poucas corporações, as Big Techs (Apple, </a:t>
            </a:r>
            <a:r>
              <a:rPr lang="pt-BR" sz="20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Amazon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Microsoft, </a:t>
            </a:r>
            <a:r>
              <a:rPr lang="pt-BR" sz="20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Alphabet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(Google) e Meta),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representando uma nova forma de controle social e maximização de poder.</a:t>
            </a:r>
            <a:endParaRPr lang="pt-BR" sz="2000" dirty="0">
              <a:solidFill>
                <a:srgbClr val="37415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98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4B4D68-FE6C-DF49-0D75-9FF160E2E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39232"/>
            <a:ext cx="11493795" cy="64061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F09D340-C4B2-3F01-FF75-734DAE7BC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4101"/>
            <a:ext cx="10515600" cy="1325563"/>
          </a:xfrm>
        </p:spPr>
        <p:txBody>
          <a:bodyPr/>
          <a:lstStyle/>
          <a:p>
            <a:r>
              <a:rPr lang="pt-BR" dirty="0"/>
              <a:t>Processo sócio-histórico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DEE4386-26F1-9205-D241-90702508904F}"/>
              </a:ext>
            </a:extLst>
          </p:cNvPr>
          <p:cNvSpPr txBox="1"/>
          <p:nvPr/>
        </p:nvSpPr>
        <p:spPr>
          <a:xfrm>
            <a:off x="1127051" y="2179675"/>
            <a:ext cx="10047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ecnologias revolucionárias em avanço constante, que encurtaram o tempo e as distâncias, mas que acabaram não em um progresso idílico e sim no século mais assassino, com fomes e genocídios sistemáticos (Hobsbawn, 1995).</a:t>
            </a:r>
          </a:p>
          <a:p>
            <a:pPr algn="just">
              <a:spcAft>
                <a:spcPts val="6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Marx e Engels (2020, p.46), a burguesia: “Apenas estabeleceu novas classes, novas condições de opressão, novas formas de luta em lugar das antigas”.</a:t>
            </a:r>
            <a:endParaRPr 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Razão instrumental das </a:t>
            </a:r>
            <a:r>
              <a:rPr lang="pt-BR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IAs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acumulação de capital e superpoder que gera, enfraquece a democracia e as instituições públicas.</a:t>
            </a:r>
          </a:p>
          <a:p>
            <a:pPr algn="just">
              <a:spcAft>
                <a:spcPts val="600"/>
              </a:spcAft>
            </a:pPr>
            <a:endParaRPr 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9678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9B388-3C66-2967-E270-DF7B173C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FAB8141-69DD-ECC5-AFE5-FCF02E863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39232"/>
            <a:ext cx="11493795" cy="64061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D28E102-0FD4-0E43-7A33-93775FD7D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363" y="524613"/>
            <a:ext cx="10515600" cy="1325563"/>
          </a:xfrm>
        </p:spPr>
        <p:txBody>
          <a:bodyPr>
            <a:normAutofit/>
          </a:bodyPr>
          <a:lstStyle/>
          <a:p>
            <a:r>
              <a:rPr lang="pt-BR" sz="3600" dirty="0"/>
              <a:t>Inovações tecnológicas a serviço de quem? 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C0F7C3-707A-88C2-2CDB-60921A94BD82}"/>
              </a:ext>
            </a:extLst>
          </p:cNvPr>
          <p:cNvSpPr txBox="1"/>
          <p:nvPr/>
        </p:nvSpPr>
        <p:spPr>
          <a:xfrm>
            <a:off x="568841" y="1632097"/>
            <a:ext cx="10797363" cy="4190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Tecnologia 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restrita a poucas corporações, as Big Techs (Apple, </a:t>
            </a:r>
            <a:r>
              <a:rPr lang="pt-BR" sz="20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Amazon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Microsoft, </a:t>
            </a:r>
            <a:r>
              <a:rPr lang="pt-BR" sz="20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Alphabet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(Google) e Meta),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representando uma nova forma de controle social e maximização de poder.</a:t>
            </a:r>
            <a:endParaRPr lang="pt-BR" sz="2000" dirty="0">
              <a:solidFill>
                <a:srgbClr val="37415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Zuboff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 (2019) capitalismo de vigilância correspondente ao controle de dados pessoais de usuários das grandes Big Techs, que exploram tais dados para fins mercadológicos e políticos. 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(Castells, 2018)</a:t>
            </a:r>
            <a:r>
              <a:rPr lang="pt-BR" sz="2000" dirty="0">
                <a:solidFill>
                  <a:srgbClr val="37415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universo das redes, na cibercultura, criou-se uma crise da democracia liberal, de forma que a construção da realidade e dos nossos comportamentos dependem das redes sociais e da modulação de algoritmos.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028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F0237-30F8-1AC8-817E-749A23D0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740CBC-398B-6AFB-7C9B-2F57D5084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02" y="132907"/>
            <a:ext cx="11493795" cy="64061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6D90EBB-098B-5DFD-096C-1B2AF74F4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12" y="758529"/>
            <a:ext cx="10515600" cy="1325563"/>
          </a:xfrm>
        </p:spPr>
        <p:txBody>
          <a:bodyPr/>
          <a:lstStyle/>
          <a:p>
            <a:r>
              <a:rPr lang="pt-BR" dirty="0"/>
              <a:t>Ascenção da extrema-direita mundial e o uso político das </a:t>
            </a:r>
            <a:r>
              <a:rPr lang="pt-BR" dirty="0" err="1"/>
              <a:t>IAs</a:t>
            </a:r>
            <a:r>
              <a:rPr lang="pt-BR" dirty="0"/>
              <a:t>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F331515-48E9-4091-B666-20F9D97BFC1C}"/>
              </a:ext>
            </a:extLst>
          </p:cNvPr>
          <p:cNvSpPr txBox="1"/>
          <p:nvPr/>
        </p:nvSpPr>
        <p:spPr>
          <a:xfrm>
            <a:off x="978195" y="2174358"/>
            <a:ext cx="10180675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pt-BR" sz="20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Mulhall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(2022) As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maiores democracias </a:t>
            </a:r>
            <a:r>
              <a:rPr lang="pt-B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mundo, a Índia, </a:t>
            </a:r>
            <a:r>
              <a:rPr lang="pt-B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Estados Unidos  e o Brasil foram governadas por presidentes de extrema-direita, Modi, Trump e Bolsonaro; respectivamente, 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processos eleitorais sofreram interferência das novas tecnologias de </a:t>
            </a:r>
            <a:r>
              <a:rPr lang="pt-BR" sz="20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IAs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 das Redes Sociais.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Há um crescimento</a:t>
            </a:r>
            <a:r>
              <a:rPr lang="pt-BR" sz="20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de movimentos de cunho fascista, de ódio e racistas, com o advento das redes sociais, crises econômicas e fiscais dos estados; esses grupos têm ganhado adeptos e crescido nas bancadas dos parlamentos desestabilizando a democracia. </a:t>
            </a:r>
          </a:p>
          <a:p>
            <a:pPr algn="just">
              <a:spcAft>
                <a:spcPts val="600"/>
              </a:spcAft>
            </a:pP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661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E21A7-BDD8-CA5D-FE11-691A0B68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87FCA1-B454-A8B1-07D2-700892E65C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02" y="132907"/>
            <a:ext cx="11493795" cy="64061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C9CFBF8-65D2-4833-980C-6FBCC6B52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12" y="758529"/>
            <a:ext cx="10515600" cy="1325563"/>
          </a:xfrm>
        </p:spPr>
        <p:txBody>
          <a:bodyPr/>
          <a:lstStyle/>
          <a:p>
            <a:r>
              <a:rPr lang="pt-BR" dirty="0"/>
              <a:t>Conclusões 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54F3FA2-AC46-CB8C-F563-D03DD5E8ABC7}"/>
              </a:ext>
            </a:extLst>
          </p:cNvPr>
          <p:cNvSpPr txBox="1"/>
          <p:nvPr/>
        </p:nvSpPr>
        <p:spPr>
          <a:xfrm>
            <a:off x="978195" y="2174358"/>
            <a:ext cx="1018067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 impactos do uso da IA ainda são imprevisíveis, mas a forma que se apresenta no arcabouço burguês, restritos a poucas corporações numa lógica capitalista excludente, e sem vinculação ao interesse público pode ter consequências desfavoráveis para os trabalhadores, a natureza e a justiça social. 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pt-BR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IA deveria estar a serviço do progresso humano, gerar benesses sociais, melhorar as relações com o meio ambiente e propiciar a paz </a:t>
            </a:r>
            <a:r>
              <a:rPr lang="pt-BR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088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8D8CFB-6871-55D5-2C28-FE844BB74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7E50497-147F-2D4E-D3DC-EA8B578B0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907" y="1336528"/>
            <a:ext cx="11109252" cy="5106802"/>
          </a:xfrm>
        </p:spPr>
        <p:txBody>
          <a:bodyPr>
            <a:normAutofit fontScale="25000" lnSpcReduction="20000"/>
          </a:bodyPr>
          <a:lstStyle/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BOULAY, Benedict 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pt-BR" sz="6400" b="1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Inteligência Artificial na Educação e Ética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RE@D – Revista de Educação a Distância e 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Elearning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v. 6, n. 1, p, 2023. Disponível em: 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https://revistas.rcaap.pt/</a:t>
            </a:r>
            <a:r>
              <a:rPr lang="pt-BR" sz="6400" u="none" strike="noStrike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lead_read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/</a:t>
            </a:r>
            <a:r>
              <a:rPr lang="pt-BR" sz="6400" u="none" strike="noStrike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article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/</a:t>
            </a:r>
            <a:r>
              <a:rPr lang="pt-BR" sz="6400" u="none" strike="noStrike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view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/32242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Acesso em: 20 out. 2024.  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CASTELLS, Manuel. </a:t>
            </a:r>
            <a:r>
              <a:rPr lang="pt-BR" sz="6400" b="1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Ruptura: a crise da democracia liberal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1ºed. Rio de Janeiro Zahar, 2018.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FILGUEIRAS, Fernando. </a:t>
            </a:r>
            <a:r>
              <a:rPr lang="pt-BR" sz="6400" b="1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Machine Learning: evidências ou alquimia em políticas públicas no Brasil? 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Repositório do Conhecimento do IPEA, 2023a. Disponível em: 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https://repositorio.ipea.gov.br/</a:t>
            </a:r>
            <a:r>
              <a:rPr lang="pt-BR" sz="6400" u="none" strike="noStrike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handle</a:t>
            </a:r>
            <a:r>
              <a:rPr lang="pt-BR" sz="6400" u="none" strike="noStrike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/11058/13545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Último acesso: 22 out. 2024.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HOBSBAWM, Eric John. A </a:t>
            </a:r>
            <a:r>
              <a:rPr lang="pt-BR" sz="6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Era dos Extremos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O breve século XX 1914-1991. São Paulo: Cia. das Letras, 1995.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MARX, Karl &amp; ENGELS, Friedrich. </a:t>
            </a:r>
            <a:r>
              <a:rPr lang="pt-BR" sz="6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Manifesto do Partido Comunista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Tradução: Pietro </a:t>
            </a:r>
            <a:r>
              <a:rPr lang="pt-BR" sz="6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Nassetti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1° edição em 1848. São Paulo: </a:t>
            </a:r>
            <a:r>
              <a:rPr lang="pt-BR" sz="6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Martin Claret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2000.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MULHALL, Joe. </a:t>
            </a:r>
            <a:r>
              <a:rPr lang="pt-BR" sz="6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Tambores à distância: viagem ao centro da extrema direita mundial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Tradução de Teresa Dias Carneiro. São Paulo: Leya Brasil, 2022.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RODRIGUES, 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Olira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Saraiva; RODRIGUES, Karoline Santos. </a:t>
            </a:r>
            <a:r>
              <a:rPr lang="pt-BR" sz="6400" b="1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inteligência artificial na educação: os desafios do ChatGPT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Texto Livre, v. 16, p. e45997, 2023. Disponível em: https://periodicos.ufmg.br/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index.php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textolivre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article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pt-BR" sz="6400" dirty="0" err="1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view</a:t>
            </a:r>
            <a:r>
              <a:rPr lang="pt-BR" sz="6400" dirty="0">
                <a:solidFill>
                  <a:srgbClr val="37415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/45997. Acesso em: 22 out. 2024.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ZUBOFF, </a:t>
            </a:r>
            <a:r>
              <a:rPr lang="pt-BR" sz="6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Shoshana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pt-BR" sz="6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era do capitalismo de vigilância: a luta por um futuro humano na nova fronteira do poder</a:t>
            </a:r>
            <a:r>
              <a:rPr lang="pt-BR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1 A ed. Rio de Janeiro: Intrínseca, 2020.</a:t>
            </a:r>
            <a:endParaRPr lang="pt-BR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248636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846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Times New Roman</vt:lpstr>
      <vt:lpstr>Tema do Office</vt:lpstr>
      <vt:lpstr>  </vt:lpstr>
      <vt:lpstr>O uso das IAs são ferramentas políticas que ameaçam a democracia?  </vt:lpstr>
      <vt:lpstr>Processo sócio-histórico</vt:lpstr>
      <vt:lpstr>Inovações tecnológicas a serviço de quem?  </vt:lpstr>
      <vt:lpstr>Ascenção da extrema-direita mundial e o uso político das IAs  </vt:lpstr>
      <vt:lpstr>Conclusões  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Cruz Brasil</dc:creator>
  <cp:lastModifiedBy>Alex Cruz Brasil</cp:lastModifiedBy>
  <cp:revision>2</cp:revision>
  <dcterms:created xsi:type="dcterms:W3CDTF">2024-11-28T19:09:54Z</dcterms:created>
  <dcterms:modified xsi:type="dcterms:W3CDTF">2024-11-30T00:05:59Z</dcterms:modified>
</cp:coreProperties>
</file>